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106" d="100"/>
          <a:sy n="106" d="100"/>
        </p:scale>
        <p:origin x="-1728" y="-73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5D362-086D-44A2-94F5-03EC7FA42488}" type="slidenum">
              <a:rPr lang="nb-NO" smtClean="0"/>
              <a:pPr/>
              <a:t>1</a:t>
            </a:fld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r="5077" b="13361"/>
          <a:stretch>
            <a:fillRect/>
          </a:stretch>
        </p:blipFill>
        <p:spPr bwMode="auto">
          <a:xfrm>
            <a:off x="0" y="771550"/>
            <a:ext cx="5610200" cy="288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xmlns="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sp>
        <p:nvSpPr>
          <p:cNvPr id="3" name="Pil opp 2"/>
          <p:cNvSpPr/>
          <p:nvPr/>
        </p:nvSpPr>
        <p:spPr>
          <a:xfrm rot="156193">
            <a:off x="5082001" y="85159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8005110" y="1088766"/>
            <a:ext cx="681074" cy="307777"/>
            <a:chOff x="7702252" y="1851670"/>
            <a:chExt cx="681074" cy="307777"/>
          </a:xfrm>
        </p:grpSpPr>
        <p:sp>
          <p:nvSpPr>
            <p:cNvPr id="4" name="Stjerne med 4 tagger 3"/>
            <p:cNvSpPr/>
            <p:nvPr/>
          </p:nvSpPr>
          <p:spPr>
            <a:xfrm>
              <a:off x="7702252" y="1946538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kstSylinder 4"/>
            <p:cNvSpPr txBox="1"/>
            <p:nvPr/>
          </p:nvSpPr>
          <p:spPr>
            <a:xfrm>
              <a:off x="7740352" y="1851670"/>
              <a:ext cx="642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 smtClean="0">
                  <a:solidFill>
                    <a:srgbClr val="FF0000"/>
                  </a:solidFill>
                  <a:latin typeface="Arial Black" pitchFamily="34" charset="0"/>
                </a:rPr>
                <a:t>075</a:t>
              </a:r>
              <a:endParaRPr lang="en-US" sz="14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pPr algn="ctr"/>
            <a:r>
              <a:rPr lang="en-US" sz="1200" dirty="0" smtClean="0"/>
              <a:t>CDE Concern</a:t>
            </a:r>
            <a:r>
              <a:rPr lang="en-US" sz="1200" dirty="0" smtClean="0"/>
              <a:t>: SYTGT135 Al </a:t>
            </a:r>
            <a:r>
              <a:rPr lang="en-US" sz="1200" dirty="0" err="1" smtClean="0"/>
              <a:t>Safira</a:t>
            </a:r>
            <a:r>
              <a:rPr lang="en-US" sz="1200" dirty="0" smtClean="0"/>
              <a:t> Chemical Weapons </a:t>
            </a:r>
            <a:r>
              <a:rPr lang="en-US" sz="1200" dirty="0" smtClean="0"/>
              <a:t>Depot located just SOUTH of SYTGT075</a:t>
            </a:r>
            <a:r>
              <a:rPr lang="nb-NO" sz="1200" dirty="0" smtClean="0"/>
              <a:t>.</a:t>
            </a:r>
            <a:endParaRPr lang="pl-PL" sz="1200" dirty="0"/>
          </a:p>
        </p:txBody>
      </p:sp>
      <p:sp>
        <p:nvSpPr>
          <p:cNvPr id="61" name="Freeform 60"/>
          <p:cNvSpPr/>
          <p:nvPr/>
        </p:nvSpPr>
        <p:spPr>
          <a:xfrm rot="17631930">
            <a:off x="1452113" y="-633409"/>
            <a:ext cx="253419" cy="270988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rot="20496590">
            <a:off x="2297547" y="-754973"/>
            <a:ext cx="406734" cy="25476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Prostokąt 33"/>
          <p:cNvSpPr/>
          <p:nvPr/>
        </p:nvSpPr>
        <p:spPr>
          <a:xfrm>
            <a:off x="323528" y="105958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68" idx="2"/>
            <a:endCxn id="95" idx="0"/>
          </p:cNvCxnSpPr>
          <p:nvPr/>
        </p:nvCxnSpPr>
        <p:spPr>
          <a:xfrm>
            <a:off x="966470" y="1273896"/>
            <a:ext cx="1335597" cy="1029452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SYTGT075 First Corps Base</a:t>
            </a:r>
            <a:endParaRPr lang="en-US" dirty="0"/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283718"/>
            <a:ext cx="3419872" cy="273630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pl-PL" sz="1100" dirty="0"/>
          </a:p>
          <a:p>
            <a:pPr algn="ctr"/>
            <a:endParaRPr lang="en-GB" sz="1100" dirty="0"/>
          </a:p>
          <a:p>
            <a:pPr algn="ctr"/>
            <a:endParaRPr lang="en-GB" sz="1100" dirty="0"/>
          </a:p>
          <a:p>
            <a:pPr algn="ctr"/>
            <a:endParaRPr lang="pl-PL" sz="1100" dirty="0"/>
          </a:p>
          <a:p>
            <a:endParaRPr lang="nb-NO" sz="1100" dirty="0"/>
          </a:p>
          <a:p>
            <a:r>
              <a:rPr lang="nb-NO" sz="1100" dirty="0" smtClean="0"/>
              <a:t>SYTGT075 A-C: </a:t>
            </a:r>
            <a:r>
              <a:rPr lang="nb-NO" sz="1100" dirty="0" err="1" smtClean="0"/>
              <a:t>Ordnance</a:t>
            </a:r>
            <a:r>
              <a:rPr lang="nb-NO" sz="1100" dirty="0" smtClean="0"/>
              <a:t> </a:t>
            </a:r>
            <a:r>
              <a:rPr lang="nb-NO" sz="1100" dirty="0" err="1" smtClean="0"/>
              <a:t>storage</a:t>
            </a:r>
            <a:endParaRPr lang="nb-NO" sz="1100" dirty="0" smtClean="0"/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D1-D29: </a:t>
            </a:r>
            <a:r>
              <a:rPr lang="nb-NO" sz="1100" dirty="0" err="1" smtClean="0"/>
              <a:t>Vehicle</a:t>
            </a:r>
            <a:r>
              <a:rPr lang="nb-NO" sz="1100" dirty="0" smtClean="0"/>
              <a:t> </a:t>
            </a:r>
            <a:r>
              <a:rPr lang="nb-NO" sz="1100" dirty="0" err="1" smtClean="0"/>
              <a:t>storage</a:t>
            </a:r>
            <a:endParaRPr lang="nb-NO" sz="1100" dirty="0" smtClean="0"/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E-J: Office </a:t>
            </a:r>
            <a:r>
              <a:rPr lang="nb-NO" sz="1100" dirty="0" err="1" smtClean="0"/>
              <a:t>buildings</a:t>
            </a:r>
            <a:endParaRPr lang="nb-NO" sz="1100" dirty="0" smtClean="0"/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K: Power plant</a:t>
            </a:r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L1-L17: </a:t>
            </a:r>
            <a:r>
              <a:rPr lang="nb-NO" sz="1100" dirty="0" err="1" smtClean="0"/>
              <a:t>Barracks</a:t>
            </a:r>
            <a:endParaRPr lang="nb-NO" sz="1100" dirty="0" smtClean="0"/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M1-M4: </a:t>
            </a:r>
            <a:r>
              <a:rPr lang="nb-NO" sz="1100" dirty="0" err="1" smtClean="0"/>
              <a:t>Fuel</a:t>
            </a:r>
            <a:endParaRPr lang="nb-NO" sz="1100" dirty="0" smtClean="0"/>
          </a:p>
          <a:p>
            <a:r>
              <a:rPr lang="nb-NO" sz="1100" dirty="0" smtClean="0"/>
              <a:t>SYTGT075 N</a:t>
            </a:r>
            <a:r>
              <a:rPr lang="nb-NO" sz="1100" dirty="0" smtClean="0"/>
              <a:t>1-N11: </a:t>
            </a:r>
            <a:r>
              <a:rPr lang="nb-NO" sz="1100" dirty="0" err="1" smtClean="0"/>
              <a:t>Ordnance</a:t>
            </a:r>
            <a:r>
              <a:rPr lang="nb-NO" sz="1100" dirty="0" smtClean="0"/>
              <a:t> </a:t>
            </a:r>
            <a:r>
              <a:rPr lang="nb-NO" sz="1100" dirty="0" err="1" smtClean="0"/>
              <a:t>storage</a:t>
            </a:r>
            <a:endParaRPr lang="nb-NO" sz="1100" dirty="0" smtClean="0"/>
          </a:p>
          <a:p>
            <a:r>
              <a:rPr lang="nb-NO" sz="1100" dirty="0" smtClean="0"/>
              <a:t>SYTGT075 </a:t>
            </a:r>
            <a:r>
              <a:rPr lang="nb-NO" sz="1100" dirty="0" smtClean="0"/>
              <a:t>O1-O3: </a:t>
            </a:r>
            <a:r>
              <a:rPr lang="nb-NO" sz="1100" dirty="0" err="1" smtClean="0"/>
              <a:t>Officer</a:t>
            </a:r>
            <a:r>
              <a:rPr lang="nb-NO" sz="1100" dirty="0" smtClean="0"/>
              <a:t> </a:t>
            </a:r>
            <a:r>
              <a:rPr lang="nb-NO" sz="1100" dirty="0" err="1" smtClean="0"/>
              <a:t>residence</a:t>
            </a:r>
            <a:r>
              <a:rPr lang="nb-NO" sz="1100" dirty="0" smtClean="0"/>
              <a:t> (</a:t>
            </a:r>
            <a:r>
              <a:rPr lang="nb-NO" sz="1100" dirty="0" err="1" smtClean="0"/>
              <a:t>High</a:t>
            </a:r>
            <a:r>
              <a:rPr lang="nb-NO" sz="1100" dirty="0" smtClean="0"/>
              <a:t> Rise Building)</a:t>
            </a:r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/>
          </a:p>
        </p:txBody>
      </p:sp>
      <p:sp>
        <p:nvSpPr>
          <p:cNvPr id="95" name="Rektangel 94"/>
          <p:cNvSpPr/>
          <p:nvPr/>
        </p:nvSpPr>
        <p:spPr>
          <a:xfrm rot="16968890">
            <a:off x="2291057" y="1738122"/>
            <a:ext cx="1438489" cy="1452652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B388-42AA-4DF2-851A-CCA4A06B24AA}" type="slidenum">
              <a:rPr lang="nb-NO" smtClean="0"/>
              <a:pPr/>
              <a:t>2</a:t>
            </a:fld>
            <a:endParaRPr lang="nb-NO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 r="5077" b="13361"/>
          <a:stretch>
            <a:fillRect/>
          </a:stretch>
        </p:blipFill>
        <p:spPr bwMode="auto">
          <a:xfrm>
            <a:off x="-1" y="411510"/>
            <a:ext cx="8976320" cy="4608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Prostokąt 33"/>
          <p:cNvSpPr/>
          <p:nvPr/>
        </p:nvSpPr>
        <p:spPr>
          <a:xfrm>
            <a:off x="7740352" y="242773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A-C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73"/>
          <p:cNvCxnSpPr>
            <a:stCxn id="6" idx="1"/>
            <a:endCxn id="8" idx="3"/>
          </p:cNvCxnSpPr>
          <p:nvPr/>
        </p:nvCxnSpPr>
        <p:spPr>
          <a:xfrm flipH="1">
            <a:off x="5934111" y="2534891"/>
            <a:ext cx="1806241" cy="232254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ktangel 7"/>
          <p:cNvSpPr/>
          <p:nvPr/>
        </p:nvSpPr>
        <p:spPr>
          <a:xfrm rot="20931826">
            <a:off x="5556623" y="2760649"/>
            <a:ext cx="381076" cy="86594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ktangel 8"/>
          <p:cNvSpPr/>
          <p:nvPr/>
        </p:nvSpPr>
        <p:spPr>
          <a:xfrm rot="21032222">
            <a:off x="4738400" y="2203731"/>
            <a:ext cx="506056" cy="494457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ktangel 9"/>
          <p:cNvSpPr/>
          <p:nvPr/>
        </p:nvSpPr>
        <p:spPr>
          <a:xfrm rot="883878">
            <a:off x="4426412" y="2937507"/>
            <a:ext cx="336173" cy="476026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ktangel 10"/>
          <p:cNvSpPr/>
          <p:nvPr/>
        </p:nvSpPr>
        <p:spPr>
          <a:xfrm rot="876812">
            <a:off x="4346135" y="3403192"/>
            <a:ext cx="227408" cy="138797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ktangel 11"/>
          <p:cNvSpPr/>
          <p:nvPr/>
        </p:nvSpPr>
        <p:spPr>
          <a:xfrm rot="21032222">
            <a:off x="5268451" y="2222318"/>
            <a:ext cx="302802" cy="282375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ktangel 12"/>
          <p:cNvSpPr/>
          <p:nvPr/>
        </p:nvSpPr>
        <p:spPr>
          <a:xfrm rot="21032222">
            <a:off x="5323429" y="2485620"/>
            <a:ext cx="727543" cy="282375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rostokąt 33"/>
          <p:cNvSpPr/>
          <p:nvPr/>
        </p:nvSpPr>
        <p:spPr>
          <a:xfrm>
            <a:off x="5940152" y="62753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D1-D29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73"/>
          <p:cNvCxnSpPr>
            <a:stCxn id="14" idx="2"/>
          </p:cNvCxnSpPr>
          <p:nvPr/>
        </p:nvCxnSpPr>
        <p:spPr>
          <a:xfrm flipH="1">
            <a:off x="6012160" y="841848"/>
            <a:ext cx="570934" cy="1585886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73"/>
          <p:cNvCxnSpPr>
            <a:stCxn id="14" idx="2"/>
            <a:endCxn id="12" idx="3"/>
          </p:cNvCxnSpPr>
          <p:nvPr/>
        </p:nvCxnSpPr>
        <p:spPr>
          <a:xfrm flipH="1">
            <a:off x="5569193" y="841848"/>
            <a:ext cx="1013901" cy="1496766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73"/>
          <p:cNvCxnSpPr>
            <a:stCxn id="14" idx="2"/>
            <a:endCxn id="9" idx="0"/>
          </p:cNvCxnSpPr>
          <p:nvPr/>
        </p:nvCxnSpPr>
        <p:spPr>
          <a:xfrm flipH="1">
            <a:off x="4950781" y="841848"/>
            <a:ext cx="1632313" cy="1365247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rostokąt 33"/>
          <p:cNvSpPr/>
          <p:nvPr/>
        </p:nvSpPr>
        <p:spPr>
          <a:xfrm>
            <a:off x="5364088" y="33638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E-J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73"/>
          <p:cNvCxnSpPr>
            <a:stCxn id="27" idx="1"/>
            <a:endCxn id="10" idx="3"/>
          </p:cNvCxnSpPr>
          <p:nvPr/>
        </p:nvCxnSpPr>
        <p:spPr>
          <a:xfrm flipH="1" flipV="1">
            <a:off x="4757060" y="3218262"/>
            <a:ext cx="607028" cy="25273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ktangel 30"/>
          <p:cNvSpPr/>
          <p:nvPr/>
        </p:nvSpPr>
        <p:spPr>
          <a:xfrm rot="1039526">
            <a:off x="4220821" y="3561651"/>
            <a:ext cx="288308" cy="317748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rostokąt 33"/>
          <p:cNvSpPr/>
          <p:nvPr/>
        </p:nvSpPr>
        <p:spPr>
          <a:xfrm>
            <a:off x="5436096" y="372387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K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73"/>
          <p:cNvCxnSpPr>
            <a:stCxn id="32" idx="1"/>
            <a:endCxn id="11" idx="3"/>
          </p:cNvCxnSpPr>
          <p:nvPr/>
        </p:nvCxnSpPr>
        <p:spPr>
          <a:xfrm flipH="1" flipV="1">
            <a:off x="4569865" y="3501278"/>
            <a:ext cx="866231" cy="329757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ktangel 34"/>
          <p:cNvSpPr/>
          <p:nvPr/>
        </p:nvSpPr>
        <p:spPr>
          <a:xfrm rot="771311">
            <a:off x="3793883" y="3798741"/>
            <a:ext cx="280813" cy="157220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Prostokąt 33"/>
          <p:cNvSpPr/>
          <p:nvPr/>
        </p:nvSpPr>
        <p:spPr>
          <a:xfrm>
            <a:off x="5364088" y="408391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L1-L17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37" name="Straight Arrow Connector 73"/>
          <p:cNvCxnSpPr>
            <a:stCxn id="36" idx="1"/>
          </p:cNvCxnSpPr>
          <p:nvPr/>
        </p:nvCxnSpPr>
        <p:spPr>
          <a:xfrm flipH="1" flipV="1">
            <a:off x="4514213" y="3739182"/>
            <a:ext cx="849875" cy="45189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ktangel 38"/>
          <p:cNvSpPr/>
          <p:nvPr/>
        </p:nvSpPr>
        <p:spPr>
          <a:xfrm rot="18942137">
            <a:off x="4052023" y="2329489"/>
            <a:ext cx="572740" cy="393755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rostokąt 33"/>
          <p:cNvSpPr/>
          <p:nvPr/>
        </p:nvSpPr>
        <p:spPr>
          <a:xfrm>
            <a:off x="2771800" y="343584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M1-M4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73"/>
          <p:cNvCxnSpPr>
            <a:stCxn id="40" idx="2"/>
            <a:endCxn id="35" idx="1"/>
          </p:cNvCxnSpPr>
          <p:nvPr/>
        </p:nvCxnSpPr>
        <p:spPr>
          <a:xfrm>
            <a:off x="3414742" y="3650160"/>
            <a:ext cx="382660" cy="195952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rostokąt 33"/>
          <p:cNvSpPr/>
          <p:nvPr/>
        </p:nvSpPr>
        <p:spPr>
          <a:xfrm>
            <a:off x="2699792" y="185167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N1-N11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45" name="Straight Arrow Connector 73"/>
          <p:cNvCxnSpPr>
            <a:stCxn id="44" idx="2"/>
            <a:endCxn id="39" idx="0"/>
          </p:cNvCxnSpPr>
          <p:nvPr/>
        </p:nvCxnSpPr>
        <p:spPr>
          <a:xfrm>
            <a:off x="3342734" y="2065984"/>
            <a:ext cx="858162" cy="319473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ktangel 48"/>
          <p:cNvSpPr/>
          <p:nvPr/>
        </p:nvSpPr>
        <p:spPr>
          <a:xfrm rot="18695421">
            <a:off x="4608465" y="2763781"/>
            <a:ext cx="152325" cy="86594"/>
          </a:xfrm>
          <a:prstGeom prst="rect">
            <a:avLst/>
          </a:pr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Prostokąt 33"/>
          <p:cNvSpPr/>
          <p:nvPr/>
        </p:nvSpPr>
        <p:spPr>
          <a:xfrm>
            <a:off x="5724128" y="30758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SYTGT</a:t>
            </a:r>
            <a:r>
              <a:rPr lang="nb-NO" sz="1200" dirty="0" smtClean="0">
                <a:solidFill>
                  <a:schemeClr val="tx1"/>
                </a:solidFill>
              </a:rPr>
              <a:t>075 </a:t>
            </a:r>
            <a:r>
              <a:rPr lang="nb-NO" sz="1200" b="1" dirty="0" smtClean="0">
                <a:solidFill>
                  <a:schemeClr val="tx1"/>
                </a:solidFill>
              </a:rPr>
              <a:t>O1-O3</a:t>
            </a:r>
            <a:endParaRPr lang="pl-PL" sz="1200" b="1" dirty="0">
              <a:solidFill>
                <a:schemeClr val="tx1"/>
              </a:solidFill>
            </a:endParaRPr>
          </a:p>
        </p:txBody>
      </p:sp>
      <p:cxnSp>
        <p:nvCxnSpPr>
          <p:cNvPr id="51" name="Straight Arrow Connector 73"/>
          <p:cNvCxnSpPr>
            <a:stCxn id="50" idx="1"/>
            <a:endCxn id="49" idx="2"/>
          </p:cNvCxnSpPr>
          <p:nvPr/>
        </p:nvCxnSpPr>
        <p:spPr>
          <a:xfrm flipH="1" flipV="1">
            <a:off x="4717010" y="2835818"/>
            <a:ext cx="1007118" cy="347145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5748</TotalTime>
  <Words>97</Words>
  <Application>Microsoft Office PowerPoint</Application>
  <PresentationFormat>Skjermfremvisning (16:9)</PresentationFormat>
  <Paragraphs>37</Paragraphs>
  <Slides>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SYTGT075 First Corps Base</vt:lpstr>
      <vt:lpstr>Lysbilde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SYTGT075 1st Corps Base</dc:title>
  <dc:creator>132nd Virtual Wing;VIS</dc:creator>
  <cp:lastModifiedBy>Neck</cp:lastModifiedBy>
  <cp:revision>411</cp:revision>
  <dcterms:created xsi:type="dcterms:W3CDTF">2019-03-12T22:01:00Z</dcterms:created>
  <dcterms:modified xsi:type="dcterms:W3CDTF">2022-06-09T20:24:16Z</dcterms:modified>
</cp:coreProperties>
</file>